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0"/>
  </p:notesMasterIdLst>
  <p:sldIdLst>
    <p:sldId id="517" r:id="rId2"/>
    <p:sldId id="508" r:id="rId3"/>
    <p:sldId id="509" r:id="rId4"/>
    <p:sldId id="510" r:id="rId5"/>
    <p:sldId id="418" r:id="rId6"/>
    <p:sldId id="516" r:id="rId7"/>
    <p:sldId id="424" r:id="rId8"/>
    <p:sldId id="425" r:id="rId9"/>
  </p:sldIdLst>
  <p:sldSz cx="10369550" cy="7164388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3333FF"/>
    <a:srgbClr val="FF0066"/>
    <a:srgbClr val="FF33CC"/>
    <a:srgbClr val="000066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2" autoAdjust="0"/>
    <p:restoredTop sz="94660"/>
  </p:normalViewPr>
  <p:slideViewPr>
    <p:cSldViewPr>
      <p:cViewPr>
        <p:scale>
          <a:sx n="60" d="100"/>
          <a:sy n="60" d="100"/>
        </p:scale>
        <p:origin x="-1848" y="-630"/>
      </p:cViewPr>
      <p:guideLst>
        <p:guide orient="horz" pos="2257"/>
        <p:guide pos="32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FB7775-0171-42EB-8387-791B92B4D660}" type="datetimeFigureOut">
              <a:rPr lang="ru-RU"/>
              <a:pPr>
                <a:defRPr/>
              </a:pPr>
              <a:t>16.10.2014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50888"/>
            <a:ext cx="54371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B7F0CE-91B7-4C02-8C29-97421D541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53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9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3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43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2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3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5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7F0CE-91B7-4C02-8C29-97421D54133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1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4039679"/>
            <a:ext cx="10369550" cy="312470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0369550" cy="40396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770188"/>
            <a:ext cx="10369550" cy="23891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71690"/>
            <a:ext cx="10369550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324" y="5278273"/>
            <a:ext cx="6392526" cy="9215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5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60" y="3272228"/>
            <a:ext cx="8137047" cy="1873279"/>
          </a:xfrm>
          <a:effectLst/>
        </p:spPr>
        <p:txBody>
          <a:bodyPr/>
          <a:lstStyle>
            <a:lvl1pPr marL="701336" indent="-500954" algn="l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21A5-7BD6-412B-BA70-08068551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435017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323" y="764200"/>
            <a:ext cx="7258685" cy="36299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59EA4-6C13-41E3-B84E-080A84B06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03104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393" y="393339"/>
            <a:ext cx="2333149" cy="547236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9637" y="764201"/>
            <a:ext cx="5476546" cy="51134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FAE02-26C3-45E3-8D20-F5DA8869F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2921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96194" y="764201"/>
            <a:ext cx="7258685" cy="36299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A78A-1DE9-47C7-BDAF-F8F65FDBE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39494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039679"/>
            <a:ext cx="10369550" cy="3124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0369550" cy="40396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770188"/>
            <a:ext cx="10369550" cy="23891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71690"/>
            <a:ext cx="10369550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5700" y="2269713"/>
            <a:ext cx="6766365" cy="2531611"/>
          </a:xfrm>
          <a:effectLst/>
        </p:spPr>
        <p:txBody>
          <a:bodyPr anchor="b"/>
          <a:lstStyle>
            <a:lvl1pPr algn="r">
              <a:defRPr sz="5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3501" y="4813356"/>
            <a:ext cx="6770706" cy="872785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09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9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8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4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5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6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7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D3FC-DF71-42D9-82E7-51E3CBEF6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80628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6193" y="764200"/>
            <a:ext cx="3795255" cy="36299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67732" y="764201"/>
            <a:ext cx="3795255" cy="36299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0D44-9879-40F5-935D-8D9EEB77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57698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194" y="764201"/>
            <a:ext cx="3795255" cy="66834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1443" y="1462888"/>
            <a:ext cx="3795255" cy="28657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70170" y="764201"/>
            <a:ext cx="3795255" cy="66834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0954" indent="0">
              <a:buNone/>
              <a:defRPr sz="2200" b="1"/>
            </a:lvl2pPr>
            <a:lvl3pPr marL="1001908" indent="0">
              <a:buNone/>
              <a:defRPr sz="2000" b="1"/>
            </a:lvl3pPr>
            <a:lvl4pPr marL="1502862" indent="0">
              <a:buNone/>
              <a:defRPr sz="1800" b="1"/>
            </a:lvl4pPr>
            <a:lvl5pPr marL="2003816" indent="0">
              <a:buNone/>
              <a:defRPr sz="1800" b="1"/>
            </a:lvl5pPr>
            <a:lvl6pPr marL="2504770" indent="0">
              <a:buNone/>
              <a:defRPr sz="1800" b="1"/>
            </a:lvl6pPr>
            <a:lvl7pPr marL="3005724" indent="0">
              <a:buNone/>
              <a:defRPr sz="1800" b="1"/>
            </a:lvl7pPr>
            <a:lvl8pPr marL="3506678" indent="0">
              <a:buNone/>
              <a:defRPr sz="1800" b="1"/>
            </a:lvl8pPr>
            <a:lvl9pPr marL="400763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7588" y="1461535"/>
            <a:ext cx="3795255" cy="28657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7CE3-C696-424B-8376-043B7892E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5134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4265-2E5C-49B0-A87E-C16ADB634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80908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DE29-AE8F-4C1A-84C6-C5EA0D7EA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668277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558" y="2308526"/>
            <a:ext cx="4123421" cy="1314717"/>
          </a:xfrm>
          <a:effectLst/>
        </p:spPr>
        <p:txBody>
          <a:bodyPr anchor="b"/>
          <a:lstStyle>
            <a:lvl1pPr marL="250477" indent="-250477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174" y="764201"/>
            <a:ext cx="4555486" cy="5113407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947" y="3654070"/>
            <a:ext cx="3842835" cy="2235103"/>
          </a:xfrm>
        </p:spPr>
        <p:txBody>
          <a:bodyPr/>
          <a:lstStyle>
            <a:lvl1pPr marL="0" indent="0">
              <a:buNone/>
              <a:defRPr sz="15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7F54-120E-423B-9F3E-0ADB78DA3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99534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039679"/>
            <a:ext cx="10369550" cy="312470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0369550" cy="40396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770188"/>
            <a:ext cx="10369550" cy="23891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71690"/>
            <a:ext cx="10369550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4973" y="1194065"/>
            <a:ext cx="4666298" cy="326754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200"/>
            </a:lvl1pPr>
            <a:lvl2pPr marL="500954" indent="0">
              <a:buNone/>
              <a:defRPr sz="3100"/>
            </a:lvl2pPr>
            <a:lvl3pPr marL="1001908" indent="0">
              <a:buNone/>
              <a:defRPr sz="2600"/>
            </a:lvl3pPr>
            <a:lvl4pPr marL="1502862" indent="0">
              <a:buNone/>
              <a:defRPr sz="2200"/>
            </a:lvl4pPr>
            <a:lvl5pPr marL="2003816" indent="0">
              <a:buNone/>
              <a:defRPr sz="2200"/>
            </a:lvl5pPr>
            <a:lvl6pPr marL="2504770" indent="0">
              <a:buNone/>
              <a:defRPr sz="2200"/>
            </a:lvl6pPr>
            <a:lvl7pPr marL="3005724" indent="0">
              <a:buNone/>
              <a:defRPr sz="2200"/>
            </a:lvl7pPr>
            <a:lvl8pPr marL="3506678" indent="0">
              <a:buNone/>
              <a:defRPr sz="2200"/>
            </a:lvl8pPr>
            <a:lvl9pPr marL="400763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548" y="1055631"/>
            <a:ext cx="4189228" cy="2259655"/>
          </a:xfrm>
        </p:spPr>
        <p:txBody>
          <a:bodyPr anchor="b"/>
          <a:lstStyle>
            <a:lvl1pPr marL="200382" indent="-200382">
              <a:buFont typeface="Georgia" pitchFamily="18" charset="0"/>
              <a:buChar char="*"/>
              <a:defRPr sz="1800"/>
            </a:lvl1pPr>
            <a:lvl2pPr marL="500954" indent="0">
              <a:buNone/>
              <a:defRPr sz="1300"/>
            </a:lvl2pPr>
            <a:lvl3pPr marL="1001908" indent="0">
              <a:buNone/>
              <a:defRPr sz="1100"/>
            </a:lvl3pPr>
            <a:lvl4pPr marL="1502862" indent="0">
              <a:buNone/>
              <a:defRPr sz="1000"/>
            </a:lvl4pPr>
            <a:lvl5pPr marL="2003816" indent="0">
              <a:buNone/>
              <a:defRPr sz="1000"/>
            </a:lvl5pPr>
            <a:lvl6pPr marL="2504770" indent="0">
              <a:buNone/>
              <a:defRPr sz="1000"/>
            </a:lvl6pPr>
            <a:lvl7pPr marL="3005724" indent="0">
              <a:buNone/>
              <a:defRPr sz="1000"/>
            </a:lvl7pPr>
            <a:lvl8pPr marL="3506678" indent="0">
              <a:buNone/>
              <a:defRPr sz="1000"/>
            </a:lvl8pPr>
            <a:lvl9pPr marL="400763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42" y="4663873"/>
            <a:ext cx="7239109" cy="1194065"/>
          </a:xfrm>
        </p:spPr>
        <p:txBody>
          <a:bodyPr anchor="b"/>
          <a:lstStyle>
            <a:lvl1pPr algn="l"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5B9F-52A6-4813-B4BB-6D62702B0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75828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33489"/>
            <a:ext cx="10369550" cy="18308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369550" cy="533348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37000"/>
            <a:ext cx="10369550" cy="2387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71690"/>
            <a:ext cx="10369550" cy="533348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3588" y="4567238"/>
            <a:ext cx="7385050" cy="1193800"/>
          </a:xfrm>
          <a:prstGeom prst="rect">
            <a:avLst/>
          </a:prstGeom>
          <a:effectLst/>
        </p:spPr>
        <p:txBody>
          <a:bodyPr vert="horz" lIns="100191" tIns="50095" rIns="100191" bIns="50095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6988" y="765175"/>
            <a:ext cx="72580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191" tIns="50095" rIns="100191" bIns="50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9288" y="6448425"/>
            <a:ext cx="2851150" cy="381000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113" y="6448425"/>
            <a:ext cx="3802062" cy="381000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1175" y="6448425"/>
            <a:ext cx="2073275" cy="381000"/>
          </a:xfrm>
          <a:prstGeom prst="rect">
            <a:avLst/>
          </a:prstGeom>
        </p:spPr>
        <p:txBody>
          <a:bodyPr vert="horz" lIns="100191" tIns="50095" rIns="100191" bIns="50095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1A7E663-47A1-47ED-B149-7DF8D75BB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23" r:id="rId2"/>
    <p:sldLayoutId id="2147483932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33" r:id="rId9"/>
    <p:sldLayoutId id="2147483929" r:id="rId10"/>
    <p:sldLayoutId id="2147483930" r:id="rId11"/>
  </p:sldLayoutIdLst>
  <p:transition spd="slow" advClick="0" advTm="15000"/>
  <p:timing>
    <p:tnLst>
      <p:par>
        <p:cTn id="1" dur="indefinite" restart="never" nodeType="tmRoot"/>
      </p:par>
    </p:tnLst>
  </p:timing>
  <p:txStyles>
    <p:titleStyle>
      <a:lvl1pPr marL="349250" indent="-349250" algn="r" defTabSz="100171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0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49250" indent="-349250" algn="r" defTabSz="100171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000" b="1">
          <a:solidFill>
            <a:schemeClr val="tx1"/>
          </a:solidFill>
          <a:latin typeface="Trebuchet MS" pitchFamily="34" charset="0"/>
        </a:defRPr>
      </a:lvl2pPr>
      <a:lvl3pPr marL="349250" indent="-349250" algn="r" defTabSz="100171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000" b="1">
          <a:solidFill>
            <a:schemeClr val="tx1"/>
          </a:solidFill>
          <a:latin typeface="Trebuchet MS" pitchFamily="34" charset="0"/>
        </a:defRPr>
      </a:lvl3pPr>
      <a:lvl4pPr marL="349250" indent="-349250" algn="r" defTabSz="100171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000" b="1">
          <a:solidFill>
            <a:schemeClr val="tx1"/>
          </a:solidFill>
          <a:latin typeface="Trebuchet MS" pitchFamily="34" charset="0"/>
        </a:defRPr>
      </a:lvl4pPr>
      <a:lvl5pPr marL="349250" indent="-349250" algn="r" defTabSz="1001713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50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9238" indent="-200025" algn="l" defTabSz="1001713" rtl="0" eaLnBrk="0" fontAlgn="base" hangingPunct="0">
        <a:spcBef>
          <a:spcPct val="20000"/>
        </a:spcBef>
        <a:spcAft>
          <a:spcPts val="325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600075" indent="-200025" algn="l" defTabSz="1001713" rtl="0" eaLnBrk="0" fontAlgn="base" hangingPunct="0">
        <a:spcBef>
          <a:spcPct val="20000"/>
        </a:spcBef>
        <a:spcAft>
          <a:spcPts val="325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901700" indent="-200025" algn="l" defTabSz="1001713" rtl="0" eaLnBrk="0" fontAlgn="base" hangingPunct="0">
        <a:spcBef>
          <a:spcPct val="20000"/>
        </a:spcBef>
        <a:spcAft>
          <a:spcPts val="325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1738" indent="-200025" algn="l" defTabSz="1001713" rtl="0" eaLnBrk="0" fontAlgn="base" hangingPunct="0">
        <a:spcBef>
          <a:spcPct val="20000"/>
        </a:spcBef>
        <a:spcAft>
          <a:spcPts val="3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522413" indent="-200025" algn="l" defTabSz="1001713" rtl="0" eaLnBrk="0" fontAlgn="base" hangingPunct="0">
        <a:spcBef>
          <a:spcPct val="20000"/>
        </a:spcBef>
        <a:spcAft>
          <a:spcPts val="3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5pPr>
      <a:lvl6pPr marL="1823473" indent="-200382" algn="l" defTabSz="1001908" rtl="0" eaLnBrk="1" latinLnBrk="0" hangingPunct="1">
        <a:spcBef>
          <a:spcPct val="20000"/>
        </a:spcBef>
        <a:spcAft>
          <a:spcPts val="3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54102" indent="-200382" algn="l" defTabSz="1001908" rtl="0" eaLnBrk="1" latinLnBrk="0" hangingPunct="1">
        <a:spcBef>
          <a:spcPct val="20000"/>
        </a:spcBef>
        <a:spcAft>
          <a:spcPts val="3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04770" indent="-200382" algn="l" defTabSz="1001908" rtl="0" eaLnBrk="1" latinLnBrk="0" hangingPunct="1">
        <a:spcBef>
          <a:spcPct val="20000"/>
        </a:spcBef>
        <a:spcAft>
          <a:spcPts val="3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35400" indent="-200382" algn="l" defTabSz="1001908" rtl="0" eaLnBrk="1" latinLnBrk="0" hangingPunct="1">
        <a:spcBef>
          <a:spcPct val="20000"/>
        </a:spcBef>
        <a:spcAft>
          <a:spcPts val="3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95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90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86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816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770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5724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6678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7632" algn="l" defTabSz="100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206"/>
            <a:ext cx="10369550" cy="62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52362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439" y="12581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Мүрсейіт Бікеұлының қолжазбасы</a:t>
            </a:r>
            <a:endParaRPr lang="ru-RU" sz="3200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" t="35310" r="60231" b="25333"/>
          <a:stretch/>
        </p:blipFill>
        <p:spPr bwMode="auto">
          <a:xfrm>
            <a:off x="648271" y="989906"/>
            <a:ext cx="907603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800" y="5958458"/>
            <a:ext cx="69083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1909 жылы </a:t>
            </a:r>
            <a:r>
              <a:rPr lang="kk-KZ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Санкт-Петербургте  </a:t>
            </a:r>
          </a:p>
          <a:p>
            <a:pPr algn="ctr"/>
            <a:r>
              <a:rPr lang="kk-KZ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Илияс </a:t>
            </a:r>
            <a:r>
              <a:rPr lang="kk-KZ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Бораганский </a:t>
            </a:r>
            <a:r>
              <a:rPr lang="kk-KZ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баспаханасынан шыққан тұңғыш өлеңдер жинағы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303" y="269826"/>
            <a:ext cx="9000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ақыны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Ибраһим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Құнанбайұғылының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өлеңі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ar-AE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قازاق </a:t>
            </a:r>
            <a:r>
              <a:rPr lang="ar-AE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آقني </a:t>
            </a:r>
            <a:r>
              <a:rPr lang="ar-AE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ابراهيم قونانباى اوغلي ننك </a:t>
            </a:r>
            <a:r>
              <a:rPr lang="ar-AE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اولانكي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28" y="1362075"/>
            <a:ext cx="62388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5" y="1369002"/>
            <a:ext cx="29718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87\служебная\обложка Абай\1922 казань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1" y="1154411"/>
            <a:ext cx="3094261" cy="46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87\служебная\обложка Абай\1922 ташкент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5" y="1205230"/>
            <a:ext cx="3096344" cy="46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4335" y="5886450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1922 ж. Казань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0919" y="5886450"/>
            <a:ext cx="28083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1922 ж. Ташкент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4855" y="19781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«Таңдамалы өлеңдері»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90" y="168576"/>
            <a:ext cx="41546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Құнанбайұлының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шығармалары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16552" r="71034" b="25517"/>
          <a:stretch/>
        </p:blipFill>
        <p:spPr bwMode="auto">
          <a:xfrm>
            <a:off x="7208304" y="676093"/>
            <a:ext cx="2945023" cy="401424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3" t="18702" r="35614" b="3263"/>
          <a:stretch/>
        </p:blipFill>
        <p:spPr bwMode="auto">
          <a:xfrm>
            <a:off x="4807680" y="1349946"/>
            <a:ext cx="2753359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792287" y="1854002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1933 ж. 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8767" y="162976"/>
            <a:ext cx="1472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1936 ж. 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2310" y="844827"/>
            <a:ext cx="14559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1936 ж. 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40559" y="1145535"/>
            <a:ext cx="14951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1934 ж. </a:t>
            </a:r>
            <a:endParaRPr lang="ru-RU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5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55" y="1709986"/>
            <a:ext cx="2797624" cy="4433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6" name="Picture 2" descr="D:\Служебная\БІЗДІҢ АБАЙ\19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" y="2465391"/>
            <a:ext cx="2445555" cy="3925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265">
        <p:split orient="vert"/>
      </p:transition>
    </mc:Choice>
    <mc:Fallback xmlns="">
      <p:transition spd="slow" advClick="0" advTm="326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548" t="21669" r="33155" b="18761"/>
          <a:stretch>
            <a:fillRect/>
          </a:stretch>
        </p:blipFill>
        <p:spPr bwMode="auto">
          <a:xfrm>
            <a:off x="6604550" y="1478169"/>
            <a:ext cx="2603500" cy="3990343"/>
          </a:xfrm>
          <a:prstGeom prst="rect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413869" y="5867865"/>
            <a:ext cx="25971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6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1939-1940 жж</a:t>
            </a:r>
            <a:r>
              <a:rPr lang="kk-KZ" sz="2600" i="1" dirty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. </a:t>
            </a:r>
            <a:endParaRPr lang="ru-RU" sz="2600" i="1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  <a:cs typeface="Tahoma KZ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5203" y="312907"/>
            <a:ext cx="6647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А.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Құнанбаев</a:t>
            </a:r>
            <a:r>
              <a:rPr lang="ru-RU" sz="28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шығармаларының</a:t>
            </a:r>
            <a:r>
              <a:rPr lang="ru-RU" sz="28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бірінші</a:t>
            </a:r>
            <a:r>
              <a:rPr lang="ru-RU" sz="28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 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академиялық</a:t>
            </a:r>
            <a:r>
              <a:rPr lang="ru-RU" sz="28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 </a:t>
            </a:r>
            <a:r>
              <a:rPr lang="ru-RU" sz="2800" i="1" dirty="0" err="1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жинағы</a:t>
            </a:r>
            <a:r>
              <a:rPr lang="ru-RU" sz="28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 </a:t>
            </a:r>
            <a:endParaRPr lang="ru-RU" sz="2800" i="1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  <a:cs typeface="Tahoma KZ" pitchFamily="34" charset="0"/>
            </a:endParaRPr>
          </a:p>
        </p:txBody>
      </p:sp>
      <p:pic>
        <p:nvPicPr>
          <p:cNvPr id="4098" name="Picture 2" descr="C:\Documents and Settings\Admin\Рабочий стол\5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52" y="1478169"/>
            <a:ext cx="2540665" cy="3981875"/>
          </a:xfrm>
          <a:prstGeom prst="rect">
            <a:avLst/>
          </a:prstGeom>
          <a:noFill/>
          <a:ln w="25400"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554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02" y="1493962"/>
            <a:ext cx="2592288" cy="39818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08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05055" y="6010160"/>
            <a:ext cx="1549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1944 ж.</a:t>
            </a:r>
            <a:endParaRPr lang="ru-RU" sz="2600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  <a:cs typeface="Tahoma KZ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6343" y="5989236"/>
            <a:ext cx="1857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1943 ж.</a:t>
            </a:r>
            <a:endParaRPr lang="ru-RU" sz="2600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  <a:cs typeface="Tahoma KZ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4575" y="336827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i="1" dirty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«Таңдамалы өлеңдер»</a:t>
            </a:r>
            <a:endParaRPr lang="ru-RU" sz="3000" i="1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  <a:cs typeface="Tahoma KZ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59" y="1128201"/>
            <a:ext cx="3030426" cy="4719280"/>
          </a:xfrm>
          <a:prstGeom prst="rect">
            <a:avLst/>
          </a:prstGeom>
        </p:spPr>
      </p:pic>
      <p:pic>
        <p:nvPicPr>
          <p:cNvPr id="2051" name="Picture 3" descr="C:\Documents and Settings\Admin\Рабочий стол\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1" y="1097525"/>
            <a:ext cx="2928231" cy="47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50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33" y="1140595"/>
            <a:ext cx="3064310" cy="47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63">
        <p:split orient="vert"/>
      </p:transition>
    </mc:Choice>
    <mc:Fallback xmlns="">
      <p:transition spd="slow" advClick="0" advTm="406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2053" y="269826"/>
            <a:ext cx="1928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600" dirty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1945 ж.</a:t>
            </a:r>
            <a:endParaRPr lang="ru-RU" sz="2600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  <a:cs typeface="Tahoma KZ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lum bright="20000" contras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0478" t="20692" r="23633" b="5089"/>
          <a:stretch>
            <a:fillRect/>
          </a:stretch>
        </p:blipFill>
        <p:spPr bwMode="auto">
          <a:xfrm>
            <a:off x="628685" y="1009904"/>
            <a:ext cx="2539866" cy="393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6024" y="5382394"/>
            <a:ext cx="9937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Құнанбаевтың </a:t>
            </a:r>
            <a:endParaRPr lang="kk-KZ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kk-KZ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жылдық мерейтойы қарсаңында ақын шығармаларының </a:t>
            </a:r>
            <a:r>
              <a:rPr lang="kk-KZ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толық </a:t>
            </a:r>
            <a:r>
              <a:rPr lang="kk-KZ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жинағы басылып </a:t>
            </a:r>
            <a:r>
              <a:rPr lang="kk-KZ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шықты</a:t>
            </a:r>
            <a:r>
              <a:rPr lang="kk-KZ" sz="3000" i="1" dirty="0" smtClean="0">
                <a:solidFill>
                  <a:srgbClr val="C00000"/>
                </a:solidFill>
                <a:latin typeface="Times New Roman KZ" pitchFamily="18" charset="0"/>
                <a:ea typeface="Times New Roman KZ" pitchFamily="18" charset="0"/>
                <a:cs typeface="Tahoma KZ" pitchFamily="34" charset="0"/>
              </a:rPr>
              <a:t> </a:t>
            </a:r>
            <a:endParaRPr lang="ru-RU" sz="3000" i="1" dirty="0">
              <a:solidFill>
                <a:srgbClr val="C00000"/>
              </a:solidFill>
              <a:latin typeface="Times New Roman KZ" pitchFamily="18" charset="0"/>
              <a:ea typeface="Times New Roman KZ" pitchFamily="18" charset="0"/>
              <a:cs typeface="Tahoma KZ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175" t="20692" r="27225" b="5089"/>
          <a:stretch>
            <a:fillRect/>
          </a:stretch>
        </p:blipFill>
        <p:spPr bwMode="auto">
          <a:xfrm>
            <a:off x="6624935" y="997561"/>
            <a:ext cx="2598396" cy="395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Documents and Settings\Admin\Рабочий стол\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51" y="997560"/>
            <a:ext cx="2619825" cy="395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46">
        <p:split orient="vert"/>
      </p:transition>
    </mc:Choice>
    <mc:Fallback xmlns="">
      <p:transition spd="slow" advClick="0" advTm="40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5829</TotalTime>
  <Words>99</Words>
  <Application>Microsoft Office PowerPoint</Application>
  <PresentationFormat>Произвольный</PresentationFormat>
  <Paragraphs>30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Mektep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S87</cp:lastModifiedBy>
  <cp:revision>579</cp:revision>
  <dcterms:created xsi:type="dcterms:W3CDTF">2009-02-18T06:28:12Z</dcterms:created>
  <dcterms:modified xsi:type="dcterms:W3CDTF">2014-10-16T08:11:21Z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0008007a140000000000010250500207f7000400038000</vt:lpwstr>
  </property>
</Properties>
</file>